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2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88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2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06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04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22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06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37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43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29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5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44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57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BRONZE QUALIFIER KIT LIST</a:t>
            </a:r>
            <a:endParaRPr lang="en-GB" sz="24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438743"/>
            <a:ext cx="3429000" cy="43625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431231" y="438743"/>
            <a:ext cx="3429000" cy="36170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4801315"/>
            <a:ext cx="3429000" cy="43426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4129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Personal Clothing</a:t>
            </a:r>
            <a:endParaRPr lang="en-GB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431231" y="46166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Personal Kit</a:t>
            </a:r>
            <a:endParaRPr lang="en-GB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-3989" y="4822299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Group Kit</a:t>
            </a:r>
            <a:endParaRPr lang="en-GB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-3989" y="810627"/>
            <a:ext cx="342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400" dirty="0" smtClean="0"/>
              <a:t>Walking Boots (must have ankle protection)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Waterproof jacket and trousers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Walking socks 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Trousers/leggings (not jeans)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T-shirt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Lightweight top/fleece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Hat and gloves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Underwear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Spare clothing for day 2/bad weather</a:t>
            </a:r>
          </a:p>
          <a:p>
            <a:pPr marL="285750" indent="-285750">
              <a:buFontTx/>
              <a:buChar char="-"/>
            </a:pPr>
            <a:endParaRPr lang="en-GB" sz="1200" b="1" dirty="0"/>
          </a:p>
          <a:p>
            <a:r>
              <a:rPr lang="en-GB" sz="1400" b="1" u="sng" dirty="0" smtClean="0"/>
              <a:t>Optional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Shorts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Base layer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Insulated jacket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Gaiters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Cap and sunglasses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Walking poles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1231" y="734645"/>
            <a:ext cx="3429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Available from school: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Large rucksack (60+ litres)</a:t>
            </a:r>
          </a:p>
          <a:p>
            <a:pPr marL="285750" indent="-285750">
              <a:buFontTx/>
              <a:buChar char="-"/>
            </a:pPr>
            <a:endParaRPr lang="en-GB" sz="800" dirty="0" smtClean="0"/>
          </a:p>
          <a:p>
            <a:r>
              <a:rPr lang="en-GB" sz="1400" b="1" dirty="0" smtClean="0"/>
              <a:t>Pupil to provide:</a:t>
            </a:r>
            <a:endParaRPr lang="en-GB" sz="1400" b="1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Personal first aid kit and individual medicine (inhaler etc)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Water bottle (1 litre)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Heavy duty waterproof bag liner (example heavy duty bin bag)</a:t>
            </a:r>
          </a:p>
          <a:p>
            <a:endParaRPr lang="en-GB" sz="800" dirty="0"/>
          </a:p>
          <a:p>
            <a:r>
              <a:rPr lang="en-GB" sz="1400" b="1" dirty="0" smtClean="0"/>
              <a:t>Optional: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Mobile phone (waterproof container/bag advised)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Watch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Small amount of money</a:t>
            </a:r>
          </a:p>
          <a:p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25011" y="4055757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Personal Campsite Equipment</a:t>
            </a:r>
            <a:endParaRPr lang="en-GB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3453746" y="4425089"/>
            <a:ext cx="3429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Food</a:t>
            </a:r>
          </a:p>
          <a:p>
            <a:r>
              <a:rPr lang="en-GB" sz="1400" b="1" dirty="0" smtClean="0"/>
              <a:t>- </a:t>
            </a:r>
            <a:r>
              <a:rPr lang="en-GB" sz="1400" dirty="0" smtClean="0"/>
              <a:t>Snacks and lunch for walking day 1 / evening meal / breakfast / snacks and lunch day 2 </a:t>
            </a:r>
          </a:p>
          <a:p>
            <a:endParaRPr lang="en-GB" sz="1400" b="1" dirty="0"/>
          </a:p>
          <a:p>
            <a:r>
              <a:rPr lang="en-GB" sz="1400" b="1" dirty="0" smtClean="0"/>
              <a:t>Available from school:</a:t>
            </a:r>
            <a:endParaRPr lang="en-GB" sz="1400" dirty="0" smtClean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Sleeping mat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r>
              <a:rPr lang="en-GB" sz="1400" b="1" dirty="0" smtClean="0"/>
              <a:t>Pupil to provide: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Sleeping bag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Torch / head torch 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Toothbrush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Mug/cutlery/bowl or plate (depending on what you are cooking)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r>
              <a:rPr lang="en-GB" sz="1400" b="1" dirty="0" smtClean="0"/>
              <a:t>Optional: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Travel towel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Lightweight footwear for around the campsite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Insect head net </a:t>
            </a: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Ear plugs/eye mask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3989" y="5233002"/>
            <a:ext cx="3429000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Available from school (shared between 2-3 students):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Tent (2-3 man)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Cooking stove (</a:t>
            </a:r>
            <a:r>
              <a:rPr lang="en-GB" sz="1400" dirty="0" err="1" smtClean="0"/>
              <a:t>trangia</a:t>
            </a:r>
            <a:r>
              <a:rPr lang="en-GB" sz="1400" dirty="0" smtClean="0"/>
              <a:t>)</a:t>
            </a:r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200" dirty="0" smtClean="0"/>
          </a:p>
          <a:p>
            <a:r>
              <a:rPr lang="en-GB" sz="1400" b="1" dirty="0" smtClean="0"/>
              <a:t>Pupils to provide:</a:t>
            </a:r>
            <a:endParaRPr lang="en-GB" sz="1400" b="1" dirty="0"/>
          </a:p>
          <a:p>
            <a:pPr marL="171450" indent="-171450">
              <a:buFontTx/>
              <a:buChar char="-"/>
            </a:pPr>
            <a:r>
              <a:rPr lang="en-GB" sz="1400" dirty="0" smtClean="0"/>
              <a:t>Plastic bag for rubbish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More substantial first aid kit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Blister plasters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Toilet roll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Toiletries (deodorant, tooth paste etc) 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Sun cream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Insect repellent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Pack of playing cards (optional)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Wet </a:t>
            </a:r>
            <a:r>
              <a:rPr lang="en-GB" sz="1400" dirty="0" smtClean="0"/>
              <a:t>wipes (optional)</a:t>
            </a: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050" dirty="0"/>
          </a:p>
        </p:txBody>
      </p:sp>
      <p:sp>
        <p:nvSpPr>
          <p:cNvPr id="20" name="Rectangle 19"/>
          <p:cNvSpPr/>
          <p:nvPr/>
        </p:nvSpPr>
        <p:spPr>
          <a:xfrm>
            <a:off x="3425011" y="4055756"/>
            <a:ext cx="3429000" cy="50882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4942" y="8497669"/>
            <a:ext cx="3391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School will provide all equipment required for navigation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5876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247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Whitby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Whitby High School</dc:creator>
  <cp:lastModifiedBy>S Austin</cp:lastModifiedBy>
  <cp:revision>14</cp:revision>
  <dcterms:created xsi:type="dcterms:W3CDTF">2018-01-10T07:54:34Z</dcterms:created>
  <dcterms:modified xsi:type="dcterms:W3CDTF">2020-01-10T13:50:20Z</dcterms:modified>
</cp:coreProperties>
</file>